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76" r:id="rId4"/>
    <p:sldId id="259" r:id="rId5"/>
    <p:sldId id="260" r:id="rId6"/>
    <p:sldId id="277" r:id="rId7"/>
    <p:sldId id="261" r:id="rId8"/>
    <p:sldId id="262" r:id="rId9"/>
    <p:sldId id="278" r:id="rId10"/>
    <p:sldId id="263" r:id="rId11"/>
    <p:sldId id="264" r:id="rId12"/>
    <p:sldId id="279" r:id="rId13"/>
    <p:sldId id="265" r:id="rId14"/>
    <p:sldId id="266" r:id="rId15"/>
    <p:sldId id="267" r:id="rId16"/>
    <p:sldId id="268" r:id="rId17"/>
    <p:sldId id="282" r:id="rId18"/>
    <p:sldId id="270" r:id="rId19"/>
    <p:sldId id="269" r:id="rId20"/>
    <p:sldId id="280" r:id="rId21"/>
    <p:sldId id="271" r:id="rId22"/>
    <p:sldId id="272" r:id="rId23"/>
    <p:sldId id="273" r:id="rId24"/>
    <p:sldId id="274" r:id="rId25"/>
    <p:sldId id="281" r:id="rId26"/>
    <p:sldId id="275" r:id="rId27"/>
    <p:sldId id="283" r:id="rId28"/>
    <p:sldId id="284" r:id="rId29"/>
    <p:sldId id="285" r:id="rId30"/>
    <p:sldId id="286" r:id="rId31"/>
    <p:sldId id="287" r:id="rId32"/>
    <p:sldId id="288" r:id="rId33"/>
    <p:sldId id="291" r:id="rId34"/>
    <p:sldId id="289" r:id="rId35"/>
    <p:sldId id="293" r:id="rId36"/>
    <p:sldId id="290" r:id="rId37"/>
    <p:sldId id="292" r:id="rId3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123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pl-PL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Kliknij ikonę, aby dodać obraz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BE9525-7EA3-4819-A2A9-C67418CD3DAE}" type="datetimeFigureOut">
              <a:rPr lang="pl-PL" smtClean="0"/>
              <a:pPr/>
              <a:t>05.05.2020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53788D1-84FD-4D6D-987F-35712ECFC9A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92D050"/>
                </a:solidFill>
                <a:latin typeface="Cambria" pitchFamily="18" charset="0"/>
                <a:ea typeface="Cambria" pitchFamily="18" charset="0"/>
              </a:rPr>
              <a:t>W ogrodzie.</a:t>
            </a:r>
            <a:endParaRPr lang="pl-PL" sz="6600" dirty="0">
              <a:solidFill>
                <a:srgbClr val="92D05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" name="Symbol zastępczy zawartości 3" descr="garden_2179528_960_720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411746"/>
            <a:ext cx="7643866" cy="5446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09_pomidor_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9144000" cy="47756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OGÓRKI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 descr="n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2071678"/>
            <a:ext cx="2958198" cy="4115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ymbol zastępczy zawartości 4" descr="uprawa-ogorkow_0ngZxRU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332096" y="2285992"/>
            <a:ext cx="581190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7631" y="2285992"/>
            <a:ext cx="9056369" cy="3369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ogorek_gruntowy_1k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71479"/>
            <a:ext cx="9138260" cy="60769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CUKINIA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340c866ec12e1c2c79f805711b19df2b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643050"/>
            <a:ext cx="2424110" cy="46058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cukini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928926" y="2216309"/>
            <a:ext cx="6215074" cy="4133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500dc2e7b2430bf6a8a6e9e4243525d0a80590f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67868"/>
            <a:ext cx="8643998" cy="648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RZODKIEWKA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pol_pl_Rzodkiewka-Karminowa-200-nasion-nasiona-otoczkowane-16032_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857364"/>
            <a:ext cx="3405977" cy="4740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rzodkiewka_upraw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50723" y="2643182"/>
            <a:ext cx="5193277" cy="3894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971173"/>
            <a:ext cx="9144000" cy="39665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plik57f65d41d29d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85794"/>
            <a:ext cx="9267633" cy="571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MARCHEWKA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marchew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4282" y="1928802"/>
            <a:ext cx="2428892" cy="45552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www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97256" y="2357430"/>
            <a:ext cx="6167732" cy="3931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2500378"/>
          </a:xfrm>
        </p:spPr>
        <p:txBody>
          <a:bodyPr>
            <a:normAutofit/>
          </a:bodyPr>
          <a:lstStyle/>
          <a:p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tym tygodniu dowiedzieliście się, jakie prace </a:t>
            </a:r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wykonuje się </a:t>
            </a:r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na wiosnę w ogrodach.</a:t>
            </a:r>
            <a:b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pl-PL" sz="2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Po przygotowaniu ziemi pod uprawę, można wysiać lub posadzić nowe roślinki.</a:t>
            </a:r>
            <a:endParaRPr lang="pl-PL" sz="28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NERktkqTURBXy84OThkOTUxMzBjY2VjODc5NDU0Mzg3OTVlYmNiMDdhMC5qcGVnkpUCzQMUAMLDlQIAzQL4wsM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2357430"/>
            <a:ext cx="6755140" cy="4500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ceny-przyrost-marchewki-11912849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191763"/>
            <a:ext cx="9144000" cy="352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uprawa-marchwi-na-dzial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14290"/>
            <a:ext cx="8572560" cy="6429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SAŁATA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rr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1972590"/>
            <a:ext cx="3286148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ymbol zastępczy zawartości 7" descr="SMALL_salata_debolistna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30" y="2000240"/>
            <a:ext cx="4643470" cy="46434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salata.650x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714356"/>
            <a:ext cx="8804726" cy="587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CEBULA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plik507ba94721f80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57298"/>
            <a:ext cx="4451093" cy="2959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gf-5P4z-7oPD-gpCF_cebula-664x442-nocro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14697" y="3643315"/>
            <a:ext cx="4829303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572296" cy="6621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iedy-sadzic-cebu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6"/>
            <a:ext cx="8643998" cy="5759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37880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Wiosną ludzie 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muszą się napracować </a:t>
            </a: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swoich ogrodach, aby latem zbierać świeże warzywa.</a:t>
            </a: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az 3" descr="b0ee32576b43ac7539d13b751569dd12-siew-ogorkow-4-m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962201"/>
            <a:ext cx="6643734" cy="48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92D050"/>
                </a:solidFill>
                <a:latin typeface="Cambria" pitchFamily="18" charset="0"/>
                <a:ea typeface="Cambria" pitchFamily="18" charset="0"/>
              </a:rPr>
              <a:t>W sadzie.</a:t>
            </a:r>
            <a:endParaRPr lang="pl-PL" sz="6600" dirty="0">
              <a:solidFill>
                <a:srgbClr val="92D050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6" name="Symbol zastępczy zawartości 5" descr="263882_wiosna_sad_kwitnace_drzewa_trawa_mlecz_mnisze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57298"/>
            <a:ext cx="8810647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599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Wiosna to piękna pora roku. </a:t>
            </a:r>
            <a:b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 okolicy wszystko kwitnie i budzi się do życia. W sadach kwitną kwiaty drzew owocowych, z których później powstaną owoce.</a:t>
            </a:r>
            <a:endParaRPr lang="pl-PL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 descr="Fotolia_201376005_Subscription_Monthly_M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287323"/>
            <a:ext cx="6858048" cy="45706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Etapy rozwoju rośliny.</a:t>
            </a:r>
            <a:endParaRPr lang="pl-PL" sz="60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Symbol zastępczy zawartości 5" descr="schemat-etapow-wzrostu-roslin_1308-2238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066" y="1449357"/>
            <a:ext cx="9088934" cy="498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Ludzie wiosną przycinają gałązki i nawożą drzewa.</a:t>
            </a:r>
            <a:endParaRPr lang="pl-PL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7e58113966c67085953dd45e2ed189c9_X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1857364"/>
            <a:ext cx="484408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thumb.php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5015" y="3143249"/>
            <a:ext cx="4168985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 sadach rosną jabłonie, grusze, wiśnie, czereśnie i śliwy.</a:t>
            </a:r>
            <a:endParaRPr lang="pl-PL" sz="4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_DSC0679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30991"/>
            <a:ext cx="7786742" cy="517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Z kwiatów, które kwitną na </a:t>
            </a:r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wiosnę, </a:t>
            </a:r>
            <a:r>
              <a:rPr lang="pl-PL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latem i jesienią rozwiną się owoce.</a:t>
            </a:r>
            <a:endParaRPr lang="pl-PL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13835326-kwitnienie-grusz-przypada-w-kwietniu-biale-kwiaty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496"/>
            <a:ext cx="4038600" cy="3799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079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357686" y="2857496"/>
            <a:ext cx="4786314" cy="3589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4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 jaki sposób kwiat zamieni się w owoc i z czyją pomocą?</a:t>
            </a:r>
          </a:p>
          <a:p>
            <a:pPr algn="ctr">
              <a:buNone/>
            </a:pPr>
            <a:endParaRPr lang="pl-PL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sz="36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Proszę obejrzeć filmik: </a:t>
            </a:r>
          </a:p>
          <a:p>
            <a:pPr algn="ctr">
              <a:buNone/>
            </a:pPr>
            <a:r>
              <a:rPr lang="pl-PL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https://www.youtube.com/watch?v=pcMM8SiOIDg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a030c94953cf102c7b916590cacf6ee5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285728"/>
            <a:ext cx="7732792" cy="6423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4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Pestki w owocach to ich nasiona.</a:t>
            </a:r>
            <a:endParaRPr lang="pl-PL" sz="4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Symbol zastępczy zawartości 3" descr="4_ma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428736"/>
            <a:ext cx="3643338" cy="2732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az 4" descr="1342bf87fb9802cc51f50fb2f1fcbff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1428736"/>
            <a:ext cx="2593660" cy="265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ppp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571" y="4429132"/>
            <a:ext cx="3250429" cy="21669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zielony-jabłko-z-połówką-2829270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720" y="4415281"/>
            <a:ext cx="3786214" cy="2442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jabłoń-przyrost-6978366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93033"/>
            <a:ext cx="9224978" cy="46124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95c58140d5aea33f21f3bafc5333facc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0"/>
            <a:ext cx="6883420" cy="68834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880756"/>
          </a:xfrm>
        </p:spPr>
        <p:txBody>
          <a:bodyPr/>
          <a:lstStyle/>
          <a:p>
            <a:pPr algn="ctr">
              <a:buNone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Ogrodnik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sieje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sadzi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wiosną warzywa, owoce i kwiaty.</a:t>
            </a:r>
          </a:p>
          <a:p>
            <a:pPr algn="ctr">
              <a:buNone/>
            </a:pPr>
            <a:endParaRPr lang="pl-PL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Latem i jesienią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będzie mógł zebrać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swoje plony. Własnoręcznie wyhodowane warzywa i owoce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dają </a:t>
            </a:r>
            <a:r>
              <a:rPr lang="pl-PL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ludziom dużo satysfakcji i są przede wszystkim bardzo zdrowe.</a:t>
            </a:r>
          </a:p>
          <a:p>
            <a:pPr algn="ctr">
              <a:buNone/>
            </a:pPr>
            <a:endParaRPr lang="pl-PL" b="1" dirty="0" smtClean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l-PL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Jakie warzywa wysiewamy i sadzimy wiosną?</a:t>
            </a:r>
            <a:endParaRPr lang="pl-PL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5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FASOLA</a:t>
            </a:r>
            <a:endParaRPr lang="pl-PL" sz="5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Symbol zastępczy zawartości 7" descr="image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0034" y="1914935"/>
            <a:ext cx="3214710" cy="44811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ymbol zastępczy zawartości 9" descr="c4ed4d7382a282a6be733f9885956d9a-fasola-tyczna-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29124" y="1857364"/>
            <a:ext cx="4467228" cy="4467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elevage-plantes-differents-stades_1308-39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285728"/>
            <a:ext cx="8715436" cy="60840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214282" y="214291"/>
            <a:ext cx="8467756" cy="27860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Latem będzie gotowa do zbioru.</a:t>
            </a:r>
            <a:endParaRPr lang="pl-PL" sz="4800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Symbol zastępczy zawartości 6" descr="fasola-piekny-jas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0940" y="1895436"/>
            <a:ext cx="4962564" cy="496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POMIDORY</a:t>
            </a:r>
            <a:endParaRPr lang="pl-PL" sz="60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Symbol zastępczy zawartości 4" descr="5904232189562_POMIDOR_POD_OSLONY_REMIZ_fron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214554"/>
            <a:ext cx="2316302" cy="43479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ymbol zastępczy zawartości 5" descr="pomidory_uprawa_i_pielegnacja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000364" y="2282063"/>
            <a:ext cx="6143636" cy="420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2908" y="1500174"/>
            <a:ext cx="9300216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erzchołek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Wierzchołek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ierzchołek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225</TotalTime>
  <Words>166</Words>
  <Application>Microsoft Office PowerPoint</Application>
  <PresentationFormat>Pokaz na ekranie (4:3)</PresentationFormat>
  <Paragraphs>28</Paragraphs>
  <Slides>37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Wierzchołek</vt:lpstr>
      <vt:lpstr>W ogrodzie.</vt:lpstr>
      <vt:lpstr>W tym tygodniu dowiedzieliście się, jakie prace wykonuje się na wiosnę w ogrodach.  Po przygotowaniu ziemi pod uprawę, można wysiać lub posadzić nowe roślinki.</vt:lpstr>
      <vt:lpstr>Etapy rozwoju rośliny.</vt:lpstr>
      <vt:lpstr>Slajd 4</vt:lpstr>
      <vt:lpstr>FASOLA</vt:lpstr>
      <vt:lpstr>Slajd 6</vt:lpstr>
      <vt:lpstr>Slajd 7</vt:lpstr>
      <vt:lpstr>POMIDORY</vt:lpstr>
      <vt:lpstr>Slajd 9</vt:lpstr>
      <vt:lpstr>Slajd 10</vt:lpstr>
      <vt:lpstr>OGÓRKI</vt:lpstr>
      <vt:lpstr>Slajd 12</vt:lpstr>
      <vt:lpstr>Slajd 13</vt:lpstr>
      <vt:lpstr>CUKINIA</vt:lpstr>
      <vt:lpstr>Slajd 15</vt:lpstr>
      <vt:lpstr>RZODKIEWKA</vt:lpstr>
      <vt:lpstr>Slajd 17</vt:lpstr>
      <vt:lpstr>Slajd 18</vt:lpstr>
      <vt:lpstr>MARCHEWKA</vt:lpstr>
      <vt:lpstr>Slajd 20</vt:lpstr>
      <vt:lpstr>Slajd 21</vt:lpstr>
      <vt:lpstr>SAŁATA</vt:lpstr>
      <vt:lpstr>Slajd 23</vt:lpstr>
      <vt:lpstr>CEBULA</vt:lpstr>
      <vt:lpstr>Slajd 25</vt:lpstr>
      <vt:lpstr>Slajd 26</vt:lpstr>
      <vt:lpstr>Slajd 27</vt:lpstr>
      <vt:lpstr>W sadzie.</vt:lpstr>
      <vt:lpstr>Wiosna to piękna pora roku.  W okolicy wszystko kwitnie i budzi się do życia. W sadach kwitną kwiaty drzew owocowych, z których później powstaną owoce.</vt:lpstr>
      <vt:lpstr>Ludzie wiosną przycinają gałązki i nawożą drzewa.</vt:lpstr>
      <vt:lpstr>W sadach rosną jabłonie, grusze, wiśnie, czereśnie i śliwy.</vt:lpstr>
      <vt:lpstr>Z kwiatów, które kwitną na wiosnę, latem i jesienią rozwiną się owoce.</vt:lpstr>
      <vt:lpstr>Slajd 33</vt:lpstr>
      <vt:lpstr>Slajd 34</vt:lpstr>
      <vt:lpstr>Pestki w owocach to ich nasiona.</vt:lpstr>
      <vt:lpstr>Slajd 36</vt:lpstr>
      <vt:lpstr>Slajd 37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Wiosna w ogrodzie.</dc:title>
  <dc:creator>DELL</dc:creator>
  <cp:lastModifiedBy>DELL</cp:lastModifiedBy>
  <cp:revision>16</cp:revision>
  <dcterms:created xsi:type="dcterms:W3CDTF">2020-05-04T15:36:27Z</dcterms:created>
  <dcterms:modified xsi:type="dcterms:W3CDTF">2020-05-05T21:59:12Z</dcterms:modified>
</cp:coreProperties>
</file>