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71" r:id="rId6"/>
    <p:sldId id="261" r:id="rId7"/>
    <p:sldId id="272" r:id="rId8"/>
    <p:sldId id="262" r:id="rId9"/>
    <p:sldId id="273" r:id="rId10"/>
    <p:sldId id="263" r:id="rId11"/>
    <p:sldId id="274" r:id="rId12"/>
    <p:sldId id="264" r:id="rId13"/>
    <p:sldId id="275" r:id="rId14"/>
    <p:sldId id="265" r:id="rId15"/>
    <p:sldId id="276" r:id="rId16"/>
    <p:sldId id="266" r:id="rId17"/>
    <p:sldId id="277" r:id="rId18"/>
    <p:sldId id="267" r:id="rId19"/>
    <p:sldId id="278" r:id="rId20"/>
    <p:sldId id="268" r:id="rId21"/>
    <p:sldId id="279" r:id="rId22"/>
    <p:sldId id="269" r:id="rId23"/>
    <p:sldId id="280" r:id="rId24"/>
    <p:sldId id="27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F2FBDB-BE41-48F3-924E-432FCE60D492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1DA752-BBED-443B-8713-FB4ABC98AF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SPRZĘTY ELEKTRYCZNE </a:t>
            </a:r>
            <a:b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W DOMU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pear-4056741_1280-1200x6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8636018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SUSZARKA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suszarka-do-wlosow-botti-proffesional-czar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10479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Suszarka służy do suszenia mokrych włosów.</a:t>
            </a:r>
            <a:endParaRPr lang="pl-PL" sz="40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beautiful-smiling-young-woman-drying-her-hair-with-vector-20303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634824"/>
            <a:ext cx="5823135" cy="522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TELEWIZOR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unnamed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39041"/>
            <a:ext cx="5518959" cy="55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1"/>
            <a:ext cx="8329642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Telewizor umożliwia nam oglądanie różnych programów, bajek lub filmów.</a:t>
            </a:r>
            <a:endParaRPr lang="pl-PL" sz="36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202318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928803"/>
            <a:ext cx="657226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KOMPUTER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p8lk9kqTURBXy81YTQ5ODlkZTQ4ZTVlNGE1ODU4MTdjMzk3NjE4Y2RlNS5qcGVnkpUDAADNAyDNAcKTBc0DFM0BvIGhM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8572560" cy="483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9"/>
            <a:ext cx="8472518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Na komputerze możemy pracować, grać, oglądać bajki, słuchać muzyki. Komputer umożliwia nam również naukę.</a:t>
            </a:r>
            <a:endParaRPr lang="pl-PL" sz="32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recurso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57364"/>
            <a:ext cx="6929486" cy="490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LAPTOP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hp-laptop-pav-i5-8gb-256ssd-gtx1050ti-w10_1,52390791585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67344"/>
            <a:ext cx="6072230" cy="540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1"/>
            <a:ext cx="8329642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Laptop to przenośny komputer. Możemy z niego korzystać w różnych miejscach: w domu, w kawiarni albo w pociągu.</a:t>
            </a:r>
            <a:endParaRPr lang="pl-PL" sz="32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indeks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64"/>
            <a:ext cx="557216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RADIO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res_d692a07e7ae8734c0188518dbf0e0ada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9"/>
            <a:ext cx="550070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1"/>
            <a:ext cx="840108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Radio służy do słuchania muzyki, odtwarzania  muzyki lub bajek na płytach i kasetach.</a:t>
            </a:r>
            <a:endParaRPr lang="pl-PL" sz="36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3117"/>
            <a:ext cx="5786478" cy="493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Sprzęt elektryczny – co to?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Symbol zastępczy zawartości 4" descr="gniazdo-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4546" y="1285860"/>
            <a:ext cx="4714908" cy="236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57290" y="4000504"/>
            <a:ext cx="607223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Sprzęt elektryczny to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urządzenie,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które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działa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tylko wtedy, kiedy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jest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podłączone do prądu.</a:t>
            </a:r>
            <a:endParaRPr lang="pl-PL" sz="3600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LODÓWKA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amica-fk2695-4fthaa,29543054553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00088"/>
            <a:ext cx="6247989" cy="555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2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Lodówka służy do przechowywania żywności w zimnie, aby potrawy się nie popsuły. W lodówce przechowujemy między innymi: jogurty, mleko, wędliny. </a:t>
            </a:r>
          </a:p>
          <a:p>
            <a:pPr algn="ctr">
              <a:buNone/>
            </a:pPr>
            <a:r>
              <a:rPr lang="pl-PL" sz="22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Sprawdź w swojej lodówce jakie jeszcze produkty możemy tam </a:t>
            </a:r>
            <a:r>
              <a:rPr lang="pl-PL" sz="22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schować</a:t>
            </a:r>
            <a:r>
              <a:rPr lang="pl-PL" sz="22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pl-PL" sz="2200" b="1" dirty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93412349-refrigerator-with-full-of-food-closed-and-ope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9400"/>
            <a:ext cx="6858048" cy="477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KUCHENKA ELEKTRYCZNA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kuchnia-elektryczna-e-120-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15289"/>
            <a:ext cx="485778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0"/>
            <a:ext cx="8472518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Kuchenka pozwala nam podgrzać potrawy, ugotować obiad lub usmażyć naleśniki na śniadanie. W piekarniku, który jest </a:t>
            </a: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pod </a:t>
            </a: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palnikami możemy upiec pyszne ciasto.</a:t>
            </a:r>
            <a:endParaRPr lang="pl-PL" sz="28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mom-cooking-in-the-kitchen-vector-3578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30226"/>
            <a:ext cx="5143536" cy="512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MIKSER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mpm-mmr-16z,23243230337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00088"/>
            <a:ext cx="6247989" cy="555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9"/>
            <a:ext cx="8472518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2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Mikser pomaga nam w rozcieraniu i ubijania ciast lub innych produktów spożywczych.</a:t>
            </a:r>
            <a:endParaRPr lang="pl-PL" sz="32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1252385_stock-photo-mixer-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01710"/>
            <a:ext cx="3000396" cy="555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Znasz jeszcze jakieś  urządzenia elektryczne?</a:t>
            </a:r>
            <a:endParaRPr lang="pl-PL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OPIEKACZ I TOSTER. </a:t>
            </a:r>
            <a:br>
              <a:rPr lang="pl-PL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Te sprzęty służą nam do przygotowywania ciepłych kanapek.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Symbol zastępczy zawartości 4" descr="res_ecf0e6fae72689501ed6b3c7891e3bd8_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285992"/>
            <a:ext cx="4229104" cy="422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TOSTER-OPIEKACZ-7-Poziomow-750w-AIGOST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228816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MIKROFALÓWKA.</a:t>
            </a:r>
            <a:b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Umożliwia nam podgrzanie potraw lub ich rozmrożenie.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amica-ammf20m1s-334610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8" y="1785926"/>
            <a:ext cx="6436820" cy="482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64305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CZAJNIK ELEKTRYCZNY</a:t>
            </a:r>
            <a:r>
              <a:rPr lang="pl-PL" sz="3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pl-PL" sz="3600" dirty="0" smtClean="0">
                <a:latin typeface="Cambria" pitchFamily="18" charset="0"/>
                <a:ea typeface="Cambria" pitchFamily="18" charset="0"/>
              </a:rPr>
            </a:br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Podgrzewa nam wodę na herbatę lub kawę.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Czajnik-Elektryczny-Sencor-SWK1031SS-1L-Stalo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71612"/>
            <a:ext cx="5088439" cy="508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285728"/>
            <a:ext cx="7467600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Czy znasz jakieś urządzenia elektryczne?</a:t>
            </a:r>
          </a:p>
          <a:p>
            <a:pPr algn="ctr">
              <a:buNone/>
            </a:pPr>
            <a:endParaRPr lang="pl-PL" sz="4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ctr">
              <a:buNone/>
            </a:pPr>
            <a:r>
              <a:rPr lang="pl-PL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Rozejrzyj się po swoim domu i spróbuj wymienić wszystkie sprzęty elektryczne </a:t>
            </a:r>
            <a:r>
              <a:rPr lang="pl-PL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jakie widzisz</a:t>
            </a:r>
            <a:r>
              <a:rPr lang="pl-PL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.</a:t>
            </a:r>
            <a:endParaRPr lang="pl-PL" sz="4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BLENDER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Możemy w nim przygotować pyszne koktajle owocowe.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blender-kielichowy-szklany-botti-enzo-1-5-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5" y="1785926"/>
            <a:ext cx="5072075" cy="50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GOFROWNICA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Smażymy w niej gofry.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inde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48797"/>
            <a:ext cx="6643734" cy="495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ODKURZACZ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Symbol zastępczy zawartości 5" descr="vco6325ab_2_2,rH17n6ummWegV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035718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6144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Odkurzacz to bardzo przydatne urządzenie w naszym domu. Oczyszcza podłogę z kurzu lub z innych zanieczyszczeń.</a:t>
            </a:r>
            <a:endParaRPr lang="pl-PL" sz="3600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Obraz 3" descr="732896-b16f15244fa9d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997451"/>
            <a:ext cx="5715040" cy="479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ŻELAZKO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philips-powerlife-gc2994-20,20246379417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853" y="1300087"/>
            <a:ext cx="6132229" cy="545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0"/>
            <a:ext cx="8429684" cy="1757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Żelazko umożliwia nam wyprasowanie, czyli wygładzenie naszych ubrań. Wyprasowane ubrania wyglądają ładnie i schludnie.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Która koszula jest wyprasowana, a która nie?</a:t>
            </a:r>
            <a:endParaRPr lang="pl-PL" sz="2800" b="1" dirty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80178"/>
            <a:ext cx="3571900" cy="471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79050"/>
            <a:ext cx="3557594" cy="476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PRALKA</a:t>
            </a:r>
            <a:endParaRPr lang="pl-PL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samsung-ww70j4273mw,19215848625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341" y="1357298"/>
            <a:ext cx="6183675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Ludzie kiedy są brudni, muszą się wykąpać.                    Tak samo nasze ubrania brudzą się każdego dnia, więc aby były znowu czyste musimy je wyprać.        Pralka pomoże nam w wypraniu ubrań.</a:t>
            </a:r>
            <a:endParaRPr lang="pl-PL" sz="2800" b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25567"/>
            <a:ext cx="5619764" cy="473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351</TotalTime>
  <Words>300</Words>
  <Application>Microsoft Office PowerPoint</Application>
  <PresentationFormat>Pokaz na ekranie (4:3)</PresentationFormat>
  <Paragraphs>36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Techniczny</vt:lpstr>
      <vt:lpstr>SPRZĘTY ELEKTRYCZNE  W DOMU</vt:lpstr>
      <vt:lpstr>Sprzęt elektryczny – co to?</vt:lpstr>
      <vt:lpstr>Slajd 3</vt:lpstr>
      <vt:lpstr>ODKURZACZ</vt:lpstr>
      <vt:lpstr>Slajd 5</vt:lpstr>
      <vt:lpstr>ŻELAZKO</vt:lpstr>
      <vt:lpstr>Slajd 7</vt:lpstr>
      <vt:lpstr>PRALKA</vt:lpstr>
      <vt:lpstr>Slajd 9</vt:lpstr>
      <vt:lpstr>SUSZARKA</vt:lpstr>
      <vt:lpstr>Slajd 11</vt:lpstr>
      <vt:lpstr>TELEWIZOR</vt:lpstr>
      <vt:lpstr>Slajd 13</vt:lpstr>
      <vt:lpstr>KOMPUTER</vt:lpstr>
      <vt:lpstr>Slajd 15</vt:lpstr>
      <vt:lpstr>LAPTOP</vt:lpstr>
      <vt:lpstr>Slajd 17</vt:lpstr>
      <vt:lpstr>RADIO</vt:lpstr>
      <vt:lpstr>Slajd 19</vt:lpstr>
      <vt:lpstr>LODÓWKA</vt:lpstr>
      <vt:lpstr>Slajd 21</vt:lpstr>
      <vt:lpstr>KUCHENKA ELEKTRYCZNA</vt:lpstr>
      <vt:lpstr>Slajd 23</vt:lpstr>
      <vt:lpstr>MIKSER</vt:lpstr>
      <vt:lpstr>Slajd 25</vt:lpstr>
      <vt:lpstr>Slajd 26</vt:lpstr>
      <vt:lpstr>OPIEKACZ I TOSTER.  Te sprzęty służą nam do przygotowywania ciepłych kanapek.</vt:lpstr>
      <vt:lpstr>MIKROFALÓWKA. Umożliwia nam podgrzanie potraw lub ich rozmrożenie.</vt:lpstr>
      <vt:lpstr>CZAJNIK ELEKTRYCZNY Podgrzewa nam wodę na herbatę lub kawę.</vt:lpstr>
      <vt:lpstr>BLENDER Możemy w nim przygotować pyszne koktajle owocowe.</vt:lpstr>
      <vt:lpstr>GOFROWNICA Smażymy w niej gofry.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SPRZĘTY ELEKTRYCZNE  W DOMU</dc:title>
  <dc:creator>DELL</dc:creator>
  <cp:lastModifiedBy>DELL</cp:lastModifiedBy>
  <cp:revision>15</cp:revision>
  <dcterms:created xsi:type="dcterms:W3CDTF">2020-04-08T08:18:54Z</dcterms:created>
  <dcterms:modified xsi:type="dcterms:W3CDTF">2020-04-14T18:53:31Z</dcterms:modified>
</cp:coreProperties>
</file>