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1" r:id="rId17"/>
    <p:sldId id="275" r:id="rId18"/>
    <p:sldId id="274" r:id="rId19"/>
    <p:sldId id="276" r:id="rId20"/>
    <p:sldId id="284" r:id="rId21"/>
    <p:sldId id="277" r:id="rId22"/>
    <p:sldId id="289" r:id="rId23"/>
    <p:sldId id="278" r:id="rId24"/>
    <p:sldId id="279" r:id="rId25"/>
    <p:sldId id="285" r:id="rId26"/>
    <p:sldId id="280" r:id="rId27"/>
    <p:sldId id="286" r:id="rId28"/>
    <p:sldId id="281" r:id="rId29"/>
    <p:sldId id="287" r:id="rId30"/>
    <p:sldId id="282" r:id="rId31"/>
    <p:sldId id="283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E022D8-4AB4-4B49-8A35-1A56D7C079B0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67250F-EA8A-4466-9EC9-64D91705C6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Budynki mieszkalne.</a:t>
            </a:r>
            <a:endParaRPr lang="pl-PL" sz="66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house-home-cartoon-illustration_24640-534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47089"/>
            <a:ext cx="8072494" cy="526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140912-na-blizniaka-potrzeba-mniej-ziemi-niz-na-dom-woln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1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BLOK MIESZKALNY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Symbol zastępczy zawartości 4" descr="2418cf8c4aa4388c19a2b80205a48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4" y="2071679"/>
            <a:ext cx="5142660" cy="344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dirty="0" smtClean="0">
                <a:latin typeface="Cambria" pitchFamily="18" charset="0"/>
                <a:ea typeface="Cambria" pitchFamily="18" charset="0"/>
              </a:rPr>
              <a:t>W blokach są mieszkania, w których mieszkują różne rodziny. Mogą być bloki duże, w których mieszka kilkadziesiąt rodzin lub mniejszy dla kilku ludzi. </a:t>
            </a:r>
            <a:endParaRPr lang="pl-PL" sz="32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05_08_05_GDANSK_00.jpe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erlin,_Mitte,_Leipziger_Strasse,_Komplex_Leipziger_Strasse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215338" cy="682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caa93b8ce174329989c4b3fc298cf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708"/>
            <a:ext cx="4929221" cy="696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KAMIENICA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Symbol zastępczy zawartości 4" descr="49013_kamien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71810"/>
            <a:ext cx="5439068" cy="305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/>
              <a:t>To również budynek, w którym mieszkają ludzie. Ma on zazwyczaj kilka mieszkań – mniej niż w dużym bloku.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iebieska-kamienica-na-rynku-starego-miasta-w-lubli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W jakim budynku Ty mieszkasz?</a:t>
            </a:r>
            <a:endParaRPr lang="pl-P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POMIESZCZENIA W DOMU 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9468eba402-rodzaje-pomieszcz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58434"/>
            <a:ext cx="7572428" cy="529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KUCHNIA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kuchnia-w-4-stylach-wybierz-swoj-ulubio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85093"/>
            <a:ext cx="9230197" cy="518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Jest kilka typów budynków, w których mieszkają ludzie.</a:t>
            </a:r>
            <a:endParaRPr lang="pl-PL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istockphoto-528241821-17066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5488720" cy="54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enwood-prospero-robot-planetarny-khc29p0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208351" cy="320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res_3aaba8cf6017e24122e394c0304716a9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lodowka-samsung-chlodz-zamr-samsung-rb33-n340-nsa-325834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85728"/>
            <a:ext cx="4024325" cy="301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zestaw-garnkow-prestige-pl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4429124" cy="295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JADALNIA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45f375ac1094de7046d231923ef2459955025c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75538"/>
            <a:ext cx="7358113" cy="551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ol-do-jadalni-tako-l-180x90-cm-d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krzeslo-do-jadalni-lectus-diego-szare-w-iext533062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ŁAZIENKA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1251-tradycyjna-aranzacja-lazienki---b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0451"/>
            <a:ext cx="6715172" cy="558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ranzacja-ferro-veneto-001-11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00_500_productGfx_8d0a46fd157044aa7e373ac40bba27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00528" cy="268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33133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328612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nde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0"/>
            <a:ext cx="2500330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res_a92f734ab1aa4d2f484ba3c7d8d345da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000372"/>
            <a:ext cx="385762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SALON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nowoczesny-salon-10-pieknych-aranzacji-z-polskich-dom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5093"/>
            <a:ext cx="9144000" cy="513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uza-kanapa-SAVIO-do-salonu-z-FUNKCJA-SPA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3901440" cy="23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95445_0_i10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3849841" cy="309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Telewizor-Akai-LET19HR1980-HDMI-USB-1-575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71678"/>
            <a:ext cx="3357562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SYPIALNIA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xelo sypial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3972" cy="405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uze-lozko-sypialniane-180x200-pojem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143224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verona-sonoma-czekolada_lustro_szprosy_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290"/>
            <a:ext cx="247530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szafka-nocna-cl2-40cm-bia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3200400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DOM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Symbol zastępczy zawartości 4" descr="wiz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85927"/>
            <a:ext cx="5246171" cy="393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dirty="0" smtClean="0">
                <a:latin typeface="Cambria" pitchFamily="18" charset="0"/>
                <a:ea typeface="Cambria" pitchFamily="18" charset="0"/>
              </a:rPr>
              <a:t>To jest dom wolnostojący. </a:t>
            </a:r>
          </a:p>
          <a:p>
            <a:pPr algn="ctr">
              <a:buNone/>
            </a:pPr>
            <a:r>
              <a:rPr lang="pl-PL" sz="3200" dirty="0" smtClean="0">
                <a:latin typeface="Cambria" pitchFamily="18" charset="0"/>
                <a:ea typeface="Cambria" pitchFamily="18" charset="0"/>
              </a:rPr>
              <a:t>Domy mogą mieć różne kształty, kolory i wielkości.  Mogą być wybudowane w stylu starodawnym lub nowoczesnym.</a:t>
            </a:r>
            <a:endParaRPr lang="pl-PL" sz="32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POKÓJ DZIECIĘCY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eklektyczny-pokoj-nastolatka-skandynawskie-wnetrze-z-historia_2691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17" y="1275537"/>
            <a:ext cx="7443283" cy="558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24005280Q,Aranzacja-pokoju-dla-5-letniego-chlop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IURKO-KOMPUTEROWE-ALFA-SONOMA-DO-BIURA-GABINET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90144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gNktkpTURBXy85MTRkYjhiZTdmMDYzZmM2MGJhNjRlMWRhZjQ3MTg0ZC5qcGeSlQMAUc0PD80IeJMFzQNSzQ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571480"/>
            <a:ext cx="4302194" cy="24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OLSKIE-KLOCKI-Hemar-K3-na-wage-2kg-ok-70-szt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3901440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p8lk9kqTURBXy81YTQ5ODlkZTQ4ZTVlNGE1ODU4MTdjMzk3NjE4Y2RlNS5qcGVnkpUDAADNAyDNAcKTBc0DFM0BvIGhMA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443752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7-swornegacie-swornegacie-maly-dom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71aeee2a130f45a098ba3209dca6c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uzy-dom-z-poddaszem-uzytkowym-i-taras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38" y="785794"/>
            <a:ext cx="915253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gular-screen-projekt_domu_avanti_2_wizualizacja_5d70cda1508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om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614" y="642918"/>
            <a:ext cx="9205614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DOM BLIŹNIAK</a:t>
            </a:r>
            <a:endParaRPr lang="pl-PL" sz="6000" dirty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bliznaik-baligr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08" y="1334249"/>
            <a:ext cx="6475826" cy="552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107</Words>
  <Application>Microsoft Office PowerPoint</Application>
  <PresentationFormat>Pokaz na ekranie (4:3)</PresentationFormat>
  <Paragraphs>18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Wierzchołek</vt:lpstr>
      <vt:lpstr>Budynki mieszkalne.</vt:lpstr>
      <vt:lpstr>Jest kilka typów budynków, w których mieszkają ludzie.</vt:lpstr>
      <vt:lpstr>DOM</vt:lpstr>
      <vt:lpstr>Slajd 4</vt:lpstr>
      <vt:lpstr>Slajd 5</vt:lpstr>
      <vt:lpstr>Slajd 6</vt:lpstr>
      <vt:lpstr>Slajd 7</vt:lpstr>
      <vt:lpstr>Slajd 8</vt:lpstr>
      <vt:lpstr>DOM BLIŹNIAK</vt:lpstr>
      <vt:lpstr>Slajd 10</vt:lpstr>
      <vt:lpstr>BLOK MIESZKALNY</vt:lpstr>
      <vt:lpstr>Slajd 12</vt:lpstr>
      <vt:lpstr>Slajd 13</vt:lpstr>
      <vt:lpstr>Slajd 14</vt:lpstr>
      <vt:lpstr>KAMIENICA</vt:lpstr>
      <vt:lpstr>Slajd 16</vt:lpstr>
      <vt:lpstr>Slajd 17</vt:lpstr>
      <vt:lpstr>POMIESZCZENIA W DOMU </vt:lpstr>
      <vt:lpstr>KUCHNIA</vt:lpstr>
      <vt:lpstr>Slajd 20</vt:lpstr>
      <vt:lpstr>JADALNIA</vt:lpstr>
      <vt:lpstr>Slajd 22</vt:lpstr>
      <vt:lpstr>ŁAZIENKA</vt:lpstr>
      <vt:lpstr>Slajd 24</vt:lpstr>
      <vt:lpstr>Slajd 25</vt:lpstr>
      <vt:lpstr>SALON</vt:lpstr>
      <vt:lpstr>Slajd 27</vt:lpstr>
      <vt:lpstr>SYPIALNIA</vt:lpstr>
      <vt:lpstr>Slajd 29</vt:lpstr>
      <vt:lpstr>POKÓJ DZIECIĘCY</vt:lpstr>
      <vt:lpstr>Slajd 31</vt:lpstr>
      <vt:lpstr>Slajd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Domy i mieszkania.</dc:title>
  <dc:creator>DELL</dc:creator>
  <cp:lastModifiedBy>DELL</cp:lastModifiedBy>
  <cp:revision>8</cp:revision>
  <dcterms:created xsi:type="dcterms:W3CDTF">2020-05-10T15:13:10Z</dcterms:created>
  <dcterms:modified xsi:type="dcterms:W3CDTF">2020-05-10T19:21:13Z</dcterms:modified>
</cp:coreProperties>
</file>